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0" r:id="rId11"/>
    <p:sldId id="259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151CA3-10E2-5ADA-79E6-9DAC81907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AE10DE9-3404-DDC0-3B65-D7281E01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6959803-52F2-773D-57C4-0A39F376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EBCFDF3-E9F6-D07E-4E9C-CC78B629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0AA97F0-1DDF-5FC4-2566-9EBF9D6E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692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9EC797-7BFC-A486-401C-DF073058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7E99937-D656-882A-3C72-1BD099A82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728F264-3486-FDDD-85FC-F24C11416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A6BD3FA-16A8-6C34-477E-C13B4121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FB94642-FC5F-18BD-1A68-B7BA09C8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873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EF6AD11-69DC-DB8D-2C39-0693E8000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DD63A21-A7C8-AF73-2791-E70920B4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5503675-7AC9-4823-0580-F47DF5E0F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65F324-9D0F-7147-DAE8-F3D98F3D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9759FB4-F8BF-ECCF-C9E0-24AC77C4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724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4E73A7-A3CA-A60A-8FCE-94926AB4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5F3CDD-22A9-DEB1-020D-8A3562172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7CD13A-8F1E-BDC7-2154-3B17D993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5341DCD-AD57-EE75-AA6A-5A328530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E66DFF4-E6BC-AF59-47D2-7D6D6813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20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4E4108-FB7D-2501-5AD5-4A738746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8FA2578-434B-DC28-86E2-CB0601787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659F23-F82E-3746-C665-87CE9146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E7EABC5-CFDC-D62D-BD9B-1146252A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743F8E-FF41-9373-6EB4-2AE0CC51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91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3AB7E9-DD6D-1E4B-B19A-00A6DC34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0359A7-5BE6-EC90-9583-3CD083E87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7903E3E-A91C-8483-7956-C18FF03A7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0CC67DA-4007-0475-694A-731357E1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F9D7978-2855-2952-D04B-FC53A0BF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4ECAF37-6388-13BE-9717-FD22738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82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B1A67D-4054-8B0E-8976-78992D7C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09178D0-7DB7-0DBF-05EF-278745671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C94C9A4-AB3E-FB0E-A1A1-6C9ADAFB4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D8F7FD-DD4B-CFFE-D19E-8FF27408E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79916AB-6B4D-1366-3106-A33F6B55E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57F52D5-7C8D-7A58-5FF6-FE1F8897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1191288-8BF8-853C-2E13-A9E9CC7A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DFFD14F-D9FE-1D42-1730-3BDBAE6E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226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0AE985-3132-3F2A-A691-45314CEF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FCF6FA0-BC07-6149-A07B-217D79D2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3C2B61A-7AD1-6C99-D2A7-908A8C99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11ED9D-44D6-7D5E-9128-57AAA8B8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627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25E7258-4B7B-17DF-7886-78902208D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C606B02-4455-FA56-FAA4-8F0057AA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5FE377D-C9B0-0910-4FFF-F5789C70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914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5795DC-09AC-EC5D-9E00-E82BE6E0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4ADBCB-9946-AEAF-29C7-634FDA86D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2D388ED-2D97-475C-6479-1CE7AECCE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BCE23BA-6D79-3826-DF7F-07AD326B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C9DE46F-BC89-49DD-3117-F61C5474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C9D43E1-33CA-927B-1396-A6AE686D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307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4BCF01-6938-803C-7D42-C2B73AC6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ED3F61A-C6E4-D1A5-879B-3555DE406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B6774CC-3003-117B-5114-EF214966F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EFC6A53-EA7D-15ED-DCB6-136BBE3E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296A99D-3BF1-80B8-3814-1393AD9B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712F649-A62B-E68D-4413-29A969B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770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BE8EA76-09BB-1BDE-98F8-D9C0A9F1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CCF8AD-A6BC-38B6-12A6-5A7B7C6ED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F284F3A-F98A-F22A-DF7E-88A2547F4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1DAF3-88C6-42CE-A561-0AC439BE55E4}" type="datetimeFigureOut">
              <a:rPr lang="hu-HU" smtClean="0"/>
              <a:t>2022. 05. 22.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67BF21-EABD-3563-BAF2-BE06943D8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341F37A-5CDD-6F29-0117-1E82DB5EE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218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568A23E-942A-2175-857B-26453EFC2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997" y="1607809"/>
            <a:ext cx="9236026" cy="2876680"/>
          </a:xfrm>
        </p:spPr>
        <p:txBody>
          <a:bodyPr anchor="b">
            <a:normAutofit/>
          </a:bodyPr>
          <a:lstStyle/>
          <a:p>
            <a:pPr algn="l"/>
            <a:r>
              <a:rPr lang="hu-HU" sz="6600" dirty="0">
                <a:solidFill>
                  <a:srgbClr val="FFFFFF"/>
                </a:solidFill>
              </a:rPr>
              <a:t>Önálló laboratórium</a:t>
            </a:r>
            <a:br>
              <a:rPr lang="hu-HU" sz="6600" dirty="0">
                <a:solidFill>
                  <a:srgbClr val="FFFFFF"/>
                </a:solidFill>
              </a:rPr>
            </a:br>
            <a:r>
              <a:rPr lang="hu-HU" sz="6600" b="1" dirty="0">
                <a:solidFill>
                  <a:srgbClr val="FFFFFF"/>
                </a:solidFill>
              </a:rPr>
              <a:t>Járókelők mozgásának szimulálása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5AEFCE4-CBB1-81D7-D13E-56A4DA9C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499" y="4810308"/>
            <a:ext cx="9003022" cy="1076551"/>
          </a:xfrm>
        </p:spPr>
        <p:txBody>
          <a:bodyPr>
            <a:normAutofit/>
          </a:bodyPr>
          <a:lstStyle/>
          <a:p>
            <a:pPr algn="l"/>
            <a:r>
              <a:rPr lang="hu-HU" dirty="0"/>
              <a:t>Kovács Boldizsár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911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Források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1182607" y="2812887"/>
            <a:ext cx="10369208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C++ kód </a:t>
            </a:r>
            <a:r>
              <a:rPr lang="en-US" sz="2400" dirty="0"/>
              <a:t>https://stackoverflow.com/questions/52825933/producing-a-jpg-via-ray-tracingray-tracing-in-one-weekendSdssv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Unity</a:t>
            </a:r>
            <a:r>
              <a:rPr lang="hu-HU" sz="2400" dirty="0"/>
              <a:t> </a:t>
            </a:r>
            <a:r>
              <a:rPr lang="hu-HU" sz="2400" dirty="0" err="1"/>
              <a:t>NavMesh</a:t>
            </a:r>
            <a:r>
              <a:rPr lang="hu-HU" sz="2400" dirty="0"/>
              <a:t> </a:t>
            </a:r>
            <a:r>
              <a:rPr lang="pl-PL" sz="2400" dirty="0"/>
              <a:t>https://www.youtube.com/watch?v=atCOd4o7tG4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580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731B2BC-2C96-5570-4215-C4ABF13EE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Köszönöm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figyelmet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F89B191-10F3-3D41-082D-DEE320DA057D}"/>
              </a:ext>
            </a:extLst>
          </p:cNvPr>
          <p:cNvSpPr txBox="1"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hu-HU" sz="2800" dirty="0">
                <a:solidFill>
                  <a:srgbClr val="FEFFFF"/>
                </a:solidFill>
              </a:rPr>
              <a:t>Ha kérdése van valakinek, kérdezzen nyugodtan.</a:t>
            </a:r>
            <a:endParaRPr lang="en-US" sz="2800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DBD13FA-FEC2-8411-450A-660BA719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Tartalom jegyzék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CF8E81B-57FE-3F7C-0E30-627DA7E17260}"/>
              </a:ext>
            </a:extLst>
          </p:cNvPr>
          <p:cNvSpPr txBox="1"/>
          <p:nvPr/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Egyetemi háttér</a:t>
            </a: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Első program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Első program előnyei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Első program hátrányai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Második program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Második program előre lépései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Összegzés</a:t>
            </a: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44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Egyetemi háttér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1047280" y="3117851"/>
            <a:ext cx="4240831" cy="2404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C++ alapok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Algoritmuselmélet: DFS, A*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Mesterséges intelligencia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Számítógépes grafika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Bevezetés a számításelméletbe I. és II.</a:t>
            </a:r>
            <a:endParaRPr lang="en-US" sz="2400" dirty="0"/>
          </a:p>
        </p:txBody>
      </p:sp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78EDA631-588D-40FE-BA28-9AA768070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219" y="2748586"/>
            <a:ext cx="57626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63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Első program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5898603" y="2829064"/>
            <a:ext cx="5070752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Sakktáblás, mezőkre osztott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Időpillanatokra osztott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Legoptimálisabb útvonalat adja vissza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9 akció: 4 fő-, 4mellég égtáj, + helyben marad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Létrehozott útvonalak blokkolnak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Színes körök a járókelőt, szürkék a falak (azok esetleg négyzetek)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472C146-3B5F-45C2-B4C9-F8EE31EB4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70" y="2206335"/>
            <a:ext cx="4622501" cy="46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1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4000" dirty="0">
                <a:solidFill>
                  <a:schemeClr val="bg1"/>
                </a:solidFill>
              </a:rPr>
              <a:t>Első program előnyei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6094476" y="2977562"/>
            <a:ext cx="5653212" cy="3244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Nagyon gyors algoritmus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Blokkolási mátrix könnyen kezelhető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A járókelők mozgása természetesnek hat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Legoptimálisabb útvonalat adja vissza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Minden járókelő tud mindent a többi járókelőről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63DE280-BA51-42AD-AD47-B1CD5B66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21" y="2200078"/>
            <a:ext cx="2257781" cy="225778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0DFBB7E-8F8A-4DD1-B4AC-86EDF4C73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61" y="2200078"/>
            <a:ext cx="2257781" cy="2257781"/>
          </a:xfrm>
          <a:prstGeom prst="rect">
            <a:avLst/>
          </a:prstGeom>
        </p:spPr>
      </p:pic>
      <p:pic>
        <p:nvPicPr>
          <p:cNvPr id="9" name="Kép 8" descr="A képen konyhai edények, nagyobb, szűrő látható&#10;&#10;Automatikusan generált leírás">
            <a:extLst>
              <a:ext uri="{FF2B5EF4-FFF2-40B4-BE49-F238E27FC236}">
                <a16:creationId xmlns:a16="http://schemas.microsoft.com/office/drawing/2014/main" id="{32589793-9219-451C-99B7-87ABBD432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20" y="4529038"/>
            <a:ext cx="2257782" cy="225778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AC4645B-BAB8-4EB2-B079-DE9A278F4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14" y="4529038"/>
            <a:ext cx="2246628" cy="22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4000" dirty="0">
                <a:solidFill>
                  <a:schemeClr val="bg1"/>
                </a:solidFill>
              </a:rPr>
              <a:t>Első program hátrányai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5858171" y="2740467"/>
            <a:ext cx="486849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A létrehozott útvonalak etalonnak számítanak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Nem történhetnek meg váratlan események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Memóriaigényes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Pálya felépítése költséges lehet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Nem mondható ki rá néhány szempontból, hogy dinamikus</a:t>
            </a:r>
            <a:endParaRPr lang="en-US" sz="2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A2478A2-8F30-4D4C-9420-EF122AC33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45" y="2255946"/>
            <a:ext cx="4532203" cy="453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4000" dirty="0">
                <a:solidFill>
                  <a:schemeClr val="bg1"/>
                </a:solidFill>
              </a:rPr>
              <a:t>Második program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5992266" y="2378076"/>
            <a:ext cx="4868495" cy="4190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Járókelők pozíciója tetszőleges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A járófelületet lehet bejárni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Erő vezérelt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Az ajtót ki kell nyitni, a játékosok egymást kikerülik, helyreigazítják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Grid</a:t>
            </a:r>
            <a:r>
              <a:rPr lang="hu-HU" sz="2400" dirty="0"/>
              <a:t> rendszer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A legrövidebb útvonalat állítja elő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Léteznek csoportok, melyeknek nem azonos a prioritásuk, magasabb prioritású előnyt élvez ( jobb oldali ábrákon a jobb oldalról jövő csoport a magasabb prioritású)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3A8ADED-3B69-4C10-BDE5-C0190332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5" y="4606103"/>
            <a:ext cx="3319123" cy="225189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FD472F4-1FF0-4FD7-91E4-B5407E010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16" y="2209457"/>
            <a:ext cx="2396646" cy="2396646"/>
          </a:xfrm>
          <a:prstGeom prst="rect">
            <a:avLst/>
          </a:prstGeom>
        </p:spPr>
      </p:pic>
      <p:pic>
        <p:nvPicPr>
          <p:cNvPr id="7" name="Kép 6" descr="A képen szöveg, díszített, huzal látható&#10;&#10;Automatikusan generált leírás">
            <a:extLst>
              <a:ext uri="{FF2B5EF4-FFF2-40B4-BE49-F238E27FC236}">
                <a16:creationId xmlns:a16="http://schemas.microsoft.com/office/drawing/2014/main" id="{676CD64A-D75B-4172-89AC-BE9F6CD32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94" y="2209457"/>
            <a:ext cx="2396646" cy="2396646"/>
          </a:xfrm>
          <a:prstGeom prst="rect">
            <a:avLst/>
          </a:prstGeom>
        </p:spPr>
      </p:pic>
      <p:pic>
        <p:nvPicPr>
          <p:cNvPr id="9" name="Kép 8" descr="A képen égbolt, narancs, díszített látható&#10;&#10;Automatikusan generált leírás">
            <a:extLst>
              <a:ext uri="{FF2B5EF4-FFF2-40B4-BE49-F238E27FC236}">
                <a16:creationId xmlns:a16="http://schemas.microsoft.com/office/drawing/2014/main" id="{B261637E-98CD-43EC-BCE2-B0C97559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28" y="4606103"/>
            <a:ext cx="2219612" cy="22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4000" dirty="0">
                <a:solidFill>
                  <a:schemeClr val="bg1"/>
                </a:solidFill>
              </a:rPr>
              <a:t>Második program előre lépései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5898603" y="2494450"/>
            <a:ext cx="486849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7FD2244-A1B3-42C1-A280-65E4A172003B}"/>
              </a:ext>
            </a:extLst>
          </p:cNvPr>
          <p:cNvSpPr txBox="1"/>
          <p:nvPr/>
        </p:nvSpPr>
        <p:spPr>
          <a:xfrm>
            <a:off x="7355242" y="2403210"/>
            <a:ext cx="4868495" cy="4190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Járókelők tetszőlegesen kis távolságot is képesek elmozdulni (mezőknél csak diszkrét </a:t>
            </a:r>
            <a:r>
              <a:rPr lang="hu-HU" sz="2400" dirty="0" err="1"/>
              <a:t>értéknyit</a:t>
            </a:r>
            <a:r>
              <a:rPr lang="hu-HU" sz="24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Kisebb memória igényű, bár a számítási idő kárára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Történhetnek események a szimulációban (leesik a mennyezet, irányítható játékos)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Teljesen dinamikus a szimuláció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Megfelelő felosztással és optimalizálással fel is érhet a sebességével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26F8C7E-46CD-4F05-AE91-6165605FF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6" y="2439717"/>
            <a:ext cx="6435274" cy="43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2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4000" dirty="0">
                <a:solidFill>
                  <a:schemeClr val="bg1"/>
                </a:solidFill>
              </a:rPr>
              <a:t>Összegzés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5898603" y="2494450"/>
            <a:ext cx="486849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hu-HU" sz="24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FC101AE-1A8A-4E9E-8EB1-EA8B6D395D07}"/>
              </a:ext>
            </a:extLst>
          </p:cNvPr>
          <p:cNvSpPr txBox="1"/>
          <p:nvPr/>
        </p:nvSpPr>
        <p:spPr>
          <a:xfrm>
            <a:off x="6559692" y="2428842"/>
            <a:ext cx="4868495" cy="4190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A cél végül valami hasonló lenne ( </a:t>
            </a:r>
            <a:r>
              <a:rPr lang="hu-HU" sz="2400" dirty="0" err="1"/>
              <a:t>Unity</a:t>
            </a:r>
            <a:r>
              <a:rPr lang="hu-HU" sz="2400" dirty="0"/>
              <a:t>-ben megvalósított útvonalkeresés van az ábrán)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Érdemes feldolgozni a terepet még jobban, például szobákba csoportosítani az objektumokat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Nagyon finom beállítások szükségesek ahhoz, hogy az erő </a:t>
            </a:r>
            <a:r>
              <a:rPr lang="hu-HU" sz="2400" dirty="0" err="1"/>
              <a:t>vezérelten</a:t>
            </a:r>
            <a:r>
              <a:rPr lang="hu-HU" sz="2400" dirty="0"/>
              <a:t> </a:t>
            </a:r>
            <a:r>
              <a:rPr lang="hu-HU" sz="2400" dirty="0" err="1"/>
              <a:t>működjön</a:t>
            </a:r>
            <a:r>
              <a:rPr lang="hu-HU" sz="2400" dirty="0"/>
              <a:t> az algoritmus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Szabályok alapján meg sokkal komplexebb szabályrendszerrel kell dolgozni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5" name="Kép 4" descr="A képen szöveg, beltéri, monitor, elektronika látható&#10;&#10;Automatikusan generált leírás">
            <a:extLst>
              <a:ext uri="{FF2B5EF4-FFF2-40B4-BE49-F238E27FC236}">
                <a16:creationId xmlns:a16="http://schemas.microsoft.com/office/drawing/2014/main" id="{28285A09-80D3-4FEF-BACC-7EFB1A75F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3803"/>
            <a:ext cx="6425680" cy="35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0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340</Words>
  <Application>Microsoft Office PowerPoint</Application>
  <PresentationFormat>Szélesvásznú</PresentationFormat>
  <Paragraphs>59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Office-téma</vt:lpstr>
      <vt:lpstr>Önálló laboratórium Járókelők mozgásának szimulálása</vt:lpstr>
      <vt:lpstr>Tartalom jegyzék</vt:lpstr>
      <vt:lpstr>Egyetemi háttér</vt:lpstr>
      <vt:lpstr>Első program</vt:lpstr>
      <vt:lpstr>Első program előnyei</vt:lpstr>
      <vt:lpstr>Első program hátrányai</vt:lpstr>
      <vt:lpstr>Második program</vt:lpstr>
      <vt:lpstr>Második program előre lépései</vt:lpstr>
      <vt:lpstr>Összegzés</vt:lpstr>
      <vt:lpstr>Források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Önálló laboratórium</dc:title>
  <dc:creator>Brigi</dc:creator>
  <cp:lastModifiedBy>Kovács Boldizsár</cp:lastModifiedBy>
  <cp:revision>6</cp:revision>
  <cp:lastPrinted>2022-05-22T21:58:37Z</cp:lastPrinted>
  <dcterms:created xsi:type="dcterms:W3CDTF">2022-05-22T21:10:52Z</dcterms:created>
  <dcterms:modified xsi:type="dcterms:W3CDTF">2022-05-23T09:02:08Z</dcterms:modified>
</cp:coreProperties>
</file>